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320" r:id="rId4"/>
    <p:sldId id="267" r:id="rId5"/>
    <p:sldId id="268" r:id="rId6"/>
    <p:sldId id="269" r:id="rId7"/>
    <p:sldId id="283" r:id="rId8"/>
    <p:sldId id="301" r:id="rId9"/>
    <p:sldId id="270" r:id="rId10"/>
    <p:sldId id="284" r:id="rId11"/>
    <p:sldId id="271" r:id="rId12"/>
    <p:sldId id="285" r:id="rId13"/>
    <p:sldId id="272" r:id="rId14"/>
    <p:sldId id="273" r:id="rId15"/>
    <p:sldId id="274" r:id="rId16"/>
    <p:sldId id="286" r:id="rId17"/>
    <p:sldId id="278" r:id="rId18"/>
    <p:sldId id="305" r:id="rId19"/>
    <p:sldId id="275" r:id="rId20"/>
    <p:sldId id="287" r:id="rId21"/>
    <p:sldId id="302" r:id="rId22"/>
    <p:sldId id="304" r:id="rId23"/>
    <p:sldId id="276" r:id="rId24"/>
    <p:sldId id="261" r:id="rId25"/>
    <p:sldId id="314" r:id="rId26"/>
    <p:sldId id="313" r:id="rId27"/>
    <p:sldId id="316" r:id="rId28"/>
    <p:sldId id="315" r:id="rId29"/>
    <p:sldId id="318" r:id="rId30"/>
    <p:sldId id="321" r:id="rId31"/>
    <p:sldId id="319" r:id="rId32"/>
    <p:sldId id="291" r:id="rId33"/>
    <p:sldId id="296" r:id="rId34"/>
    <p:sldId id="297" r:id="rId35"/>
    <p:sldId id="298" r:id="rId36"/>
    <p:sldId id="299" r:id="rId37"/>
    <p:sldId id="306" r:id="rId38"/>
    <p:sldId id="307" r:id="rId39"/>
    <p:sldId id="308" r:id="rId40"/>
    <p:sldId id="264" r:id="rId41"/>
    <p:sldId id="310" r:id="rId42"/>
    <p:sldId id="282" r:id="rId43"/>
    <p:sldId id="311" r:id="rId44"/>
    <p:sldId id="312" r:id="rId45"/>
    <p:sldId id="265" r:id="rId46"/>
    <p:sldId id="26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61934"/>
            <a:ext cx="3323391" cy="66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7854"/>
          <a:stretch/>
        </p:blipFill>
        <p:spPr bwMode="auto">
          <a:xfrm>
            <a:off x="7222512" y="212020"/>
            <a:ext cx="3853919" cy="633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t="41270"/>
          <a:stretch/>
        </p:blipFill>
        <p:spPr bwMode="auto">
          <a:xfrm>
            <a:off x="6753801" y="534548"/>
            <a:ext cx="4854006" cy="570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</p:spPr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 Of  The Vulnerable Groups</a:t>
            </a:r>
          </a:p>
          <a:p>
            <a:endParaRPr lang="en-IN" dirty="0"/>
          </a:p>
          <a:p>
            <a:r>
              <a:rPr lang="en-IN" dirty="0"/>
              <a:t>Protection Of  The  Vulnerable Groups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-1"/>
            <a:ext cx="3410579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0"/>
            <a:ext cx="3435508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/>
          <a:srcRect b="27664"/>
          <a:stretch/>
        </p:blipFill>
        <p:spPr bwMode="auto">
          <a:xfrm>
            <a:off x="6956247" y="152040"/>
            <a:ext cx="4431081" cy="6410484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0829B4-23D2-44E6-8CEC-6D25D05CB5EF}"/>
              </a:ext>
            </a:extLst>
          </p:cNvPr>
          <p:cNvSpPr/>
          <p:nvPr/>
        </p:nvSpPr>
        <p:spPr>
          <a:xfrm>
            <a:off x="7346576" y="1658471"/>
            <a:ext cx="1775012" cy="448236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- Specify -</a:t>
            </a:r>
          </a:p>
        </p:txBody>
      </p:sp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t="33236"/>
          <a:stretch/>
        </p:blipFill>
        <p:spPr bwMode="auto">
          <a:xfrm>
            <a:off x="6919857" y="350266"/>
            <a:ext cx="4546002" cy="60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b="6283"/>
          <a:stretch/>
        </p:blipFill>
        <p:spPr bwMode="auto">
          <a:xfrm>
            <a:off x="7401221" y="214577"/>
            <a:ext cx="3383319" cy="63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8418"/>
          <a:stretch/>
        </p:blipFill>
        <p:spPr bwMode="auto">
          <a:xfrm>
            <a:off x="6736080" y="388937"/>
            <a:ext cx="4936632" cy="6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006"/>
          <a:stretch/>
        </p:blipFill>
        <p:spPr>
          <a:xfrm>
            <a:off x="7281674" y="123544"/>
            <a:ext cx="4032718" cy="64518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MOBILE NUMBER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9664" y="1883"/>
            <a:ext cx="3428058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25989" b="6075"/>
          <a:stretch/>
        </p:blipFill>
        <p:spPr bwMode="auto">
          <a:xfrm>
            <a:off x="7042734" y="441580"/>
            <a:ext cx="4397386" cy="59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50950" b="6120"/>
          <a:stretch/>
        </p:blipFill>
        <p:spPr bwMode="auto">
          <a:xfrm>
            <a:off x="6417219" y="608336"/>
            <a:ext cx="5498702" cy="47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8601" y="127988"/>
            <a:ext cx="3269077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app for NRNC ,CC , SDMT , DMT levels &amp; a standalone app for STF level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dirty="0"/>
              <a:t>Prime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combined app for NRNC ,CC , SDMT , DMT levels, with a log in based role allocation system</a:t>
            </a:r>
          </a:p>
        </p:txBody>
      </p:sp>
    </p:spTree>
    <p:extLst>
      <p:ext uri="{BB962C8B-B14F-4D97-AF65-F5344CB8AC3E}">
        <p14:creationId xmlns:p14="http://schemas.microsoft.com/office/powerpoint/2010/main" val="89011859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Log in using UID Number and Mobile Number associated with the registration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If a user is has not registered yet, they can do so directly from the app itself, where their role will be recognised</a:t>
            </a:r>
          </a:p>
          <a:p>
            <a:pPr algn="l"/>
            <a:endParaRPr lang="en-IN" dirty="0"/>
          </a:p>
        </p:txBody>
      </p:sp>
      <p:pic>
        <p:nvPicPr>
          <p:cNvPr id="1026" name="Picture 2" descr="C:\Users\navee\Desktop\shots\Screenshot_20180817-001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73" y="0"/>
            <a:ext cx="3844246" cy="68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431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 choosing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Once a role has been chosen, </a:t>
            </a:r>
          </a:p>
          <a:p>
            <a:pPr algn="l"/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: DMT, SDMT, etc), the registration screen will open, where the necessary details will be asked from the user</a:t>
            </a:r>
          </a:p>
        </p:txBody>
      </p:sp>
      <p:pic>
        <p:nvPicPr>
          <p:cNvPr id="6" name="Picture 2" descr="C:\Users\navee\Desktop\shots\Screenshot_20180816-234443.jpg">
            <a:extLst>
              <a:ext uri="{FF2B5EF4-FFF2-40B4-BE49-F238E27FC236}">
                <a16:creationId xmlns:a16="http://schemas.microsoft.com/office/drawing/2014/main" id="{CFC95C83-BFC6-432F-B51E-2DBD4A56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67" y="-89555"/>
            <a:ext cx="3841423" cy="68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80234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2 Buttons:</a:t>
            </a:r>
          </a:p>
          <a:p>
            <a:pPr algn="l"/>
            <a:r>
              <a:rPr lang="en-IN" dirty="0"/>
              <a:t>1) Reporting to higher level</a:t>
            </a:r>
          </a:p>
          <a:p>
            <a:pPr algn="l"/>
            <a:r>
              <a:rPr lang="en-IN" dirty="0"/>
              <a:t>2) Checking the data for lower levels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b="6186"/>
          <a:stretch/>
        </p:blipFill>
        <p:spPr bwMode="auto">
          <a:xfrm>
            <a:off x="7506598" y="168428"/>
            <a:ext cx="3429000" cy="64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5933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3820"/>
          <a:stretch/>
        </p:blipFill>
        <p:spPr bwMode="auto">
          <a:xfrm>
            <a:off x="7416261" y="290220"/>
            <a:ext cx="3599900" cy="620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888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 verification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An OTP will be sent to the registered mobile number, which will be verified to give the user access to his/her dashboard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8374" y="1884"/>
            <a:ext cx="3428058" cy="68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26992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navee\Desktop\shots\Screenshot_20180816-2344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4" b="138"/>
          <a:stretch/>
        </p:blipFill>
        <p:spPr bwMode="auto">
          <a:xfrm>
            <a:off x="6762971" y="632012"/>
            <a:ext cx="4788949" cy="51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19944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 filter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Sorting the corresponding lower levels according to their registered location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b="5918"/>
          <a:stretch/>
        </p:blipFill>
        <p:spPr bwMode="auto">
          <a:xfrm>
            <a:off x="7461341" y="216816"/>
            <a:ext cx="3414215" cy="64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15375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-55711"/>
            <a:ext cx="3441036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Format of the report to be given by each level, which can be reviewed by the higher levels</a:t>
            </a:r>
          </a:p>
        </p:txBody>
      </p:sp>
    </p:spTree>
    <p:extLst>
      <p:ext uri="{BB962C8B-B14F-4D97-AF65-F5344CB8AC3E}">
        <p14:creationId xmlns:p14="http://schemas.microsoft.com/office/powerpoint/2010/main" val="931424690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 ADDICTION DIVIDED INTO 3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b="6258"/>
          <a:stretch/>
        </p:blipFill>
        <p:spPr bwMode="auto">
          <a:xfrm>
            <a:off x="7506232" y="162361"/>
            <a:ext cx="3438116" cy="64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/>
          <a:srcRect b="5948"/>
          <a:stretch/>
        </p:blipFill>
        <p:spPr bwMode="auto">
          <a:xfrm>
            <a:off x="7519180" y="160271"/>
            <a:ext cx="3429000" cy="64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l="135" t="15403" r="-135" b="14095"/>
          <a:stretch/>
        </p:blipFill>
        <p:spPr bwMode="auto">
          <a:xfrm>
            <a:off x="7071003" y="168508"/>
            <a:ext cx="4381749" cy="61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t="38153"/>
          <a:stretch/>
        </p:blipFill>
        <p:spPr bwMode="auto">
          <a:xfrm>
            <a:off x="6984245" y="560294"/>
            <a:ext cx="4511571" cy="55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b="16757"/>
          <a:stretch/>
        </p:blipFill>
        <p:spPr bwMode="auto">
          <a:xfrm>
            <a:off x="7317533" y="226436"/>
            <a:ext cx="3794758" cy="63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771</TotalTime>
  <Words>768</Words>
  <Application>Microsoft Office PowerPoint</Application>
  <PresentationFormat>Widescreen</PresentationFormat>
  <Paragraphs>124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Gill Sans MT</vt:lpstr>
      <vt:lpstr>Parcel</vt:lpstr>
      <vt:lpstr>DAPO program application</vt:lpstr>
      <vt:lpstr>Login screen</vt:lpstr>
      <vt:lpstr>OTP verification 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 of vulnerable groups</vt:lpstr>
      <vt:lpstr>PROTECTION of vulnerable groups</vt:lpstr>
      <vt:lpstr>PROTECTION of vulnerable groups</vt:lpstr>
      <vt:lpstr>PROTECTION of vulnerable groups</vt:lpstr>
      <vt:lpstr>AWARENESS</vt:lpstr>
      <vt:lpstr>AWARENESS</vt:lpstr>
      <vt:lpstr>Positive activities</vt:lpstr>
      <vt:lpstr>Positive activities</vt:lpstr>
      <vt:lpstr>Positive activities</vt:lpstr>
      <vt:lpstr>Positive activities</vt:lpstr>
      <vt:lpstr>Mohalla status</vt:lpstr>
      <vt:lpstr>APPS FOR HIGHER LEVELS</vt:lpstr>
      <vt:lpstr>Prime application</vt:lpstr>
      <vt:lpstr>Login screen</vt:lpstr>
      <vt:lpstr>Role choosing screen</vt:lpstr>
      <vt:lpstr>Home screen</vt:lpstr>
      <vt:lpstr>REPORT PAGE</vt:lpstr>
      <vt:lpstr>REPORT PAGE</vt:lpstr>
      <vt:lpstr>Location filter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database</vt:lpstr>
      <vt:lpstr>Under work</vt:lpstr>
      <vt:lpstr>Detailed description</vt:lpstr>
      <vt:lpstr>Report page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Ankit Billa</cp:lastModifiedBy>
  <cp:revision>52</cp:revision>
  <dcterms:created xsi:type="dcterms:W3CDTF">2018-06-24T20:07:55Z</dcterms:created>
  <dcterms:modified xsi:type="dcterms:W3CDTF">2018-08-17T06:10:43Z</dcterms:modified>
</cp:coreProperties>
</file>